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8" r:id="rId3"/>
    <p:sldId id="274" r:id="rId4"/>
    <p:sldId id="268" r:id="rId5"/>
    <p:sldId id="269" r:id="rId6"/>
    <p:sldId id="270" r:id="rId7"/>
    <p:sldId id="271" r:id="rId8"/>
    <p:sldId id="280" r:id="rId9"/>
    <p:sldId id="273" r:id="rId10"/>
    <p:sldId id="279" r:id="rId11"/>
    <p:sldId id="281" r:id="rId12"/>
    <p:sldId id="277" r:id="rId13"/>
    <p:sldId id="282" r:id="rId14"/>
    <p:sldId id="27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5072" autoAdjust="0"/>
    <p:restoredTop sz="94660"/>
  </p:normalViewPr>
  <p:slideViewPr>
    <p:cSldViewPr snapToGrid="0">
      <p:cViewPr>
        <p:scale>
          <a:sx n="78" d="100"/>
          <a:sy n="78" d="100"/>
        </p:scale>
        <p:origin x="674" y="3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2EC0E-B54A-4757-90C4-7372932CCB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a:extLst>
              <a:ext uri="{FF2B5EF4-FFF2-40B4-BE49-F238E27FC236}">
                <a16:creationId xmlns:a16="http://schemas.microsoft.com/office/drawing/2014/main" id="{4BA9AD3A-6F1F-4452-A6D5-75775264F8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a:extLst>
              <a:ext uri="{FF2B5EF4-FFF2-40B4-BE49-F238E27FC236}">
                <a16:creationId xmlns:a16="http://schemas.microsoft.com/office/drawing/2014/main" id="{76B30A2F-CBEC-478C-BF3B-5C1C8E149927}"/>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5" name="Footer Placeholder 4">
            <a:extLst>
              <a:ext uri="{FF2B5EF4-FFF2-40B4-BE49-F238E27FC236}">
                <a16:creationId xmlns:a16="http://schemas.microsoft.com/office/drawing/2014/main" id="{AC576EAF-BE71-4C3B-8B51-D4E293C8F07E}"/>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BB49BB96-5449-4130-B96E-450F18C577FC}"/>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3182040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F11BD-511A-4E25-B3DA-6451194FBE09}"/>
              </a:ext>
            </a:extLst>
          </p:cNvPr>
          <p:cNvSpPr>
            <a:spLocks noGrp="1"/>
          </p:cNvSpPr>
          <p:nvPr>
            <p:ph type="title"/>
          </p:nvPr>
        </p:nvSpPr>
        <p:spPr/>
        <p:txBody>
          <a:bodyPr/>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BF8A8543-2E01-4286-B144-CB03531EAEF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5A9DDC02-77FC-4320-95B6-C2191A25AAF9}"/>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5" name="Footer Placeholder 4">
            <a:extLst>
              <a:ext uri="{FF2B5EF4-FFF2-40B4-BE49-F238E27FC236}">
                <a16:creationId xmlns:a16="http://schemas.microsoft.com/office/drawing/2014/main" id="{64EAEF0B-DFCE-444E-BCE8-CA309D163CDF}"/>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7031F82-749B-4E27-81E5-C104152CAF0B}"/>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40929876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1D189E-4AB7-4959-93BD-EB8425E8D2B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a:extLst>
              <a:ext uri="{FF2B5EF4-FFF2-40B4-BE49-F238E27FC236}">
                <a16:creationId xmlns:a16="http://schemas.microsoft.com/office/drawing/2014/main" id="{EBB47F0F-9537-425D-AC1B-C748D18E91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CEE30B35-6476-4895-B917-97E026CB8246}"/>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5" name="Footer Placeholder 4">
            <a:extLst>
              <a:ext uri="{FF2B5EF4-FFF2-40B4-BE49-F238E27FC236}">
                <a16:creationId xmlns:a16="http://schemas.microsoft.com/office/drawing/2014/main" id="{375FDD39-0BB2-4CFD-B7A5-90C56FB728A0}"/>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2612572-5C14-4625-A3EC-90B54DFEEAF1}"/>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1542839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1D603-B48B-4D51-B53C-42277C035BF9}"/>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78CA1A1E-015F-4B43-8BC0-E5D3BD269BD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7EFC4540-1B76-4BCF-99BE-B2A4D87D60FA}"/>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5" name="Footer Placeholder 4">
            <a:extLst>
              <a:ext uri="{FF2B5EF4-FFF2-40B4-BE49-F238E27FC236}">
                <a16:creationId xmlns:a16="http://schemas.microsoft.com/office/drawing/2014/main" id="{1CEB4293-0CA6-49C4-86BE-CB98879BDBFF}"/>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B3714F8C-1643-4897-849C-842379110D62}"/>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836861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45662-4128-4CF6-B6BF-C7462F15B46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a:extLst>
              <a:ext uri="{FF2B5EF4-FFF2-40B4-BE49-F238E27FC236}">
                <a16:creationId xmlns:a16="http://schemas.microsoft.com/office/drawing/2014/main" id="{1DBFAA2A-5B12-4460-982E-C4A0DA85D78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CE4750D-CD99-46F0-8516-CFA7E291ABF2}"/>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5" name="Footer Placeholder 4">
            <a:extLst>
              <a:ext uri="{FF2B5EF4-FFF2-40B4-BE49-F238E27FC236}">
                <a16:creationId xmlns:a16="http://schemas.microsoft.com/office/drawing/2014/main" id="{0B88FE43-FE13-479E-8DC8-9D0614BAB755}"/>
              </a:ext>
            </a:extLst>
          </p:cNvPr>
          <p:cNvSpPr>
            <a:spLocks noGrp="1"/>
          </p:cNvSpPr>
          <p:nvPr>
            <p:ph type="ftr" sz="quarter" idx="11"/>
          </p:nvPr>
        </p:nvSpPr>
        <p:spPr/>
        <p:txBody>
          <a:bodyPr/>
          <a:lstStyle/>
          <a:p>
            <a:endParaRPr lang="en-ID"/>
          </a:p>
        </p:txBody>
      </p:sp>
      <p:sp>
        <p:nvSpPr>
          <p:cNvPr id="6" name="Slide Number Placeholder 5">
            <a:extLst>
              <a:ext uri="{FF2B5EF4-FFF2-40B4-BE49-F238E27FC236}">
                <a16:creationId xmlns:a16="http://schemas.microsoft.com/office/drawing/2014/main" id="{A605134C-D41D-4C0E-BA40-D93FA771CAC4}"/>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28469776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C774D-E817-423D-B6B9-A6CCD9F40695}"/>
              </a:ext>
            </a:extLst>
          </p:cNvPr>
          <p:cNvSpPr>
            <a:spLocks noGrp="1"/>
          </p:cNvSpPr>
          <p:nvPr>
            <p:ph type="title"/>
          </p:nvPr>
        </p:nvSpPr>
        <p:spPr/>
        <p:txBody>
          <a:bodyPr/>
          <a:lstStyle/>
          <a:p>
            <a:r>
              <a:rPr lang="en-US"/>
              <a:t>Click to edit Master title style</a:t>
            </a:r>
            <a:endParaRPr lang="en-ID"/>
          </a:p>
        </p:txBody>
      </p:sp>
      <p:sp>
        <p:nvSpPr>
          <p:cNvPr id="3" name="Content Placeholder 2">
            <a:extLst>
              <a:ext uri="{FF2B5EF4-FFF2-40B4-BE49-F238E27FC236}">
                <a16:creationId xmlns:a16="http://schemas.microsoft.com/office/drawing/2014/main" id="{D7C13361-0CCF-4E75-ACBA-2DF897F7A3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Content Placeholder 3">
            <a:extLst>
              <a:ext uri="{FF2B5EF4-FFF2-40B4-BE49-F238E27FC236}">
                <a16:creationId xmlns:a16="http://schemas.microsoft.com/office/drawing/2014/main" id="{84BEBA29-35AF-40BF-9A07-09051ACAC3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Date Placeholder 4">
            <a:extLst>
              <a:ext uri="{FF2B5EF4-FFF2-40B4-BE49-F238E27FC236}">
                <a16:creationId xmlns:a16="http://schemas.microsoft.com/office/drawing/2014/main" id="{13A18D48-5215-4E34-BEA9-D54296715904}"/>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6" name="Footer Placeholder 5">
            <a:extLst>
              <a:ext uri="{FF2B5EF4-FFF2-40B4-BE49-F238E27FC236}">
                <a16:creationId xmlns:a16="http://schemas.microsoft.com/office/drawing/2014/main" id="{5538976C-76FA-4349-8FF0-EA7038C0EEDE}"/>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2B0E55C9-AF73-4795-A92A-7A75AFDB50E5}"/>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14950344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51469-E3CB-4E17-B117-2D5E32465CD8}"/>
              </a:ext>
            </a:extLst>
          </p:cNvPr>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a:extLst>
              <a:ext uri="{FF2B5EF4-FFF2-40B4-BE49-F238E27FC236}">
                <a16:creationId xmlns:a16="http://schemas.microsoft.com/office/drawing/2014/main" id="{E0D31211-4F33-4AA0-9EB9-94F8189E50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12B0D1-4FEE-4F12-85CF-930D9A67441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5" name="Text Placeholder 4">
            <a:extLst>
              <a:ext uri="{FF2B5EF4-FFF2-40B4-BE49-F238E27FC236}">
                <a16:creationId xmlns:a16="http://schemas.microsoft.com/office/drawing/2014/main" id="{2770B2A6-975D-4720-971D-3438C838DA3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09C17BE-CD29-4269-9A5E-D263264E4F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7" name="Date Placeholder 6">
            <a:extLst>
              <a:ext uri="{FF2B5EF4-FFF2-40B4-BE49-F238E27FC236}">
                <a16:creationId xmlns:a16="http://schemas.microsoft.com/office/drawing/2014/main" id="{4DFA7450-7AEA-4FD7-A19B-38EE6E6B56FD}"/>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8" name="Footer Placeholder 7">
            <a:extLst>
              <a:ext uri="{FF2B5EF4-FFF2-40B4-BE49-F238E27FC236}">
                <a16:creationId xmlns:a16="http://schemas.microsoft.com/office/drawing/2014/main" id="{01CAC590-6406-48B1-8044-9ADC28CCE9A4}"/>
              </a:ext>
            </a:extLst>
          </p:cNvPr>
          <p:cNvSpPr>
            <a:spLocks noGrp="1"/>
          </p:cNvSpPr>
          <p:nvPr>
            <p:ph type="ftr" sz="quarter" idx="11"/>
          </p:nvPr>
        </p:nvSpPr>
        <p:spPr/>
        <p:txBody>
          <a:bodyPr/>
          <a:lstStyle/>
          <a:p>
            <a:endParaRPr lang="en-ID"/>
          </a:p>
        </p:txBody>
      </p:sp>
      <p:sp>
        <p:nvSpPr>
          <p:cNvPr id="9" name="Slide Number Placeholder 8">
            <a:extLst>
              <a:ext uri="{FF2B5EF4-FFF2-40B4-BE49-F238E27FC236}">
                <a16:creationId xmlns:a16="http://schemas.microsoft.com/office/drawing/2014/main" id="{4ABCCAC4-CBDB-4FF3-B8A0-41CFF7724007}"/>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2841380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78E9DF-EE32-4560-91CD-40FC0C771B89}"/>
              </a:ext>
            </a:extLst>
          </p:cNvPr>
          <p:cNvSpPr>
            <a:spLocks noGrp="1"/>
          </p:cNvSpPr>
          <p:nvPr>
            <p:ph type="title"/>
          </p:nvPr>
        </p:nvSpPr>
        <p:spPr/>
        <p:txBody>
          <a:bodyPr/>
          <a:lstStyle/>
          <a:p>
            <a:r>
              <a:rPr lang="en-US"/>
              <a:t>Click to edit Master title style</a:t>
            </a:r>
            <a:endParaRPr lang="en-ID"/>
          </a:p>
        </p:txBody>
      </p:sp>
      <p:sp>
        <p:nvSpPr>
          <p:cNvPr id="3" name="Date Placeholder 2">
            <a:extLst>
              <a:ext uri="{FF2B5EF4-FFF2-40B4-BE49-F238E27FC236}">
                <a16:creationId xmlns:a16="http://schemas.microsoft.com/office/drawing/2014/main" id="{D21E6B15-664E-470F-A5A9-FB7646521A0E}"/>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4" name="Footer Placeholder 3">
            <a:extLst>
              <a:ext uri="{FF2B5EF4-FFF2-40B4-BE49-F238E27FC236}">
                <a16:creationId xmlns:a16="http://schemas.microsoft.com/office/drawing/2014/main" id="{0B3F3F62-75A9-4B10-B937-E23323174CEE}"/>
              </a:ext>
            </a:extLst>
          </p:cNvPr>
          <p:cNvSpPr>
            <a:spLocks noGrp="1"/>
          </p:cNvSpPr>
          <p:nvPr>
            <p:ph type="ftr" sz="quarter" idx="11"/>
          </p:nvPr>
        </p:nvSpPr>
        <p:spPr/>
        <p:txBody>
          <a:bodyPr/>
          <a:lstStyle/>
          <a:p>
            <a:endParaRPr lang="en-ID"/>
          </a:p>
        </p:txBody>
      </p:sp>
      <p:sp>
        <p:nvSpPr>
          <p:cNvPr id="5" name="Slide Number Placeholder 4">
            <a:extLst>
              <a:ext uri="{FF2B5EF4-FFF2-40B4-BE49-F238E27FC236}">
                <a16:creationId xmlns:a16="http://schemas.microsoft.com/office/drawing/2014/main" id="{9B1907F2-2F76-4855-A3DB-887452CDDE84}"/>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1018145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76255C-049F-4A73-96A8-33118209784D}"/>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3" name="Footer Placeholder 2">
            <a:extLst>
              <a:ext uri="{FF2B5EF4-FFF2-40B4-BE49-F238E27FC236}">
                <a16:creationId xmlns:a16="http://schemas.microsoft.com/office/drawing/2014/main" id="{A5A75076-AF27-4CDA-96E5-A84EBF112A91}"/>
              </a:ext>
            </a:extLst>
          </p:cNvPr>
          <p:cNvSpPr>
            <a:spLocks noGrp="1"/>
          </p:cNvSpPr>
          <p:nvPr>
            <p:ph type="ftr" sz="quarter" idx="11"/>
          </p:nvPr>
        </p:nvSpPr>
        <p:spPr/>
        <p:txBody>
          <a:bodyPr/>
          <a:lstStyle/>
          <a:p>
            <a:endParaRPr lang="en-ID"/>
          </a:p>
        </p:txBody>
      </p:sp>
      <p:sp>
        <p:nvSpPr>
          <p:cNvPr id="4" name="Slide Number Placeholder 3">
            <a:extLst>
              <a:ext uri="{FF2B5EF4-FFF2-40B4-BE49-F238E27FC236}">
                <a16:creationId xmlns:a16="http://schemas.microsoft.com/office/drawing/2014/main" id="{91F9AFC5-D9B0-487B-AA9D-853C4C8D3D7D}"/>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2820748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4152B-0CA5-4CD5-8F0A-78246D7E72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a:extLst>
              <a:ext uri="{FF2B5EF4-FFF2-40B4-BE49-F238E27FC236}">
                <a16:creationId xmlns:a16="http://schemas.microsoft.com/office/drawing/2014/main" id="{C9994CF2-A46A-40C6-9834-594343A8B2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Text Placeholder 3">
            <a:extLst>
              <a:ext uri="{FF2B5EF4-FFF2-40B4-BE49-F238E27FC236}">
                <a16:creationId xmlns:a16="http://schemas.microsoft.com/office/drawing/2014/main" id="{6CA4DB8F-EA01-418B-9D1B-4C29395D23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02A462-739E-4636-927F-803C5EF67684}"/>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6" name="Footer Placeholder 5">
            <a:extLst>
              <a:ext uri="{FF2B5EF4-FFF2-40B4-BE49-F238E27FC236}">
                <a16:creationId xmlns:a16="http://schemas.microsoft.com/office/drawing/2014/main" id="{2FE59B3E-03B6-4C7A-BD1D-DC3375516CC2}"/>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453D13F6-0AA8-4B08-A97C-CD37608A69C1}"/>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15820311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CCE7-904D-4B40-A7B5-B4C571AEC2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a:extLst>
              <a:ext uri="{FF2B5EF4-FFF2-40B4-BE49-F238E27FC236}">
                <a16:creationId xmlns:a16="http://schemas.microsoft.com/office/drawing/2014/main" id="{306BC17C-66AB-4464-8858-22EA3AE725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a:extLst>
              <a:ext uri="{FF2B5EF4-FFF2-40B4-BE49-F238E27FC236}">
                <a16:creationId xmlns:a16="http://schemas.microsoft.com/office/drawing/2014/main" id="{3066F997-37A1-4DC8-B752-3D9C17AEE1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92BAC1-E0FC-4BC7-8EB8-DEB5B532A991}"/>
              </a:ext>
            </a:extLst>
          </p:cNvPr>
          <p:cNvSpPr>
            <a:spLocks noGrp="1"/>
          </p:cNvSpPr>
          <p:nvPr>
            <p:ph type="dt" sz="half" idx="10"/>
          </p:nvPr>
        </p:nvSpPr>
        <p:spPr/>
        <p:txBody>
          <a:bodyPr/>
          <a:lstStyle/>
          <a:p>
            <a:fld id="{034952B0-BC14-4D46-8DFA-CCD43AD5AF56}" type="datetimeFigureOut">
              <a:rPr lang="en-ID" smtClean="0"/>
              <a:t>08/01/2023</a:t>
            </a:fld>
            <a:endParaRPr lang="en-ID"/>
          </a:p>
        </p:txBody>
      </p:sp>
      <p:sp>
        <p:nvSpPr>
          <p:cNvPr id="6" name="Footer Placeholder 5">
            <a:extLst>
              <a:ext uri="{FF2B5EF4-FFF2-40B4-BE49-F238E27FC236}">
                <a16:creationId xmlns:a16="http://schemas.microsoft.com/office/drawing/2014/main" id="{32A43450-F49A-48DC-AC5D-1FFB17F13F38}"/>
              </a:ext>
            </a:extLst>
          </p:cNvPr>
          <p:cNvSpPr>
            <a:spLocks noGrp="1"/>
          </p:cNvSpPr>
          <p:nvPr>
            <p:ph type="ftr" sz="quarter" idx="11"/>
          </p:nvPr>
        </p:nvSpPr>
        <p:spPr/>
        <p:txBody>
          <a:bodyPr/>
          <a:lstStyle/>
          <a:p>
            <a:endParaRPr lang="en-ID"/>
          </a:p>
        </p:txBody>
      </p:sp>
      <p:sp>
        <p:nvSpPr>
          <p:cNvPr id="7" name="Slide Number Placeholder 6">
            <a:extLst>
              <a:ext uri="{FF2B5EF4-FFF2-40B4-BE49-F238E27FC236}">
                <a16:creationId xmlns:a16="http://schemas.microsoft.com/office/drawing/2014/main" id="{4B889349-023B-4471-BFEE-16073CB2477E}"/>
              </a:ext>
            </a:extLst>
          </p:cNvPr>
          <p:cNvSpPr>
            <a:spLocks noGrp="1"/>
          </p:cNvSpPr>
          <p:nvPr>
            <p:ph type="sldNum" sz="quarter" idx="12"/>
          </p:nvPr>
        </p:nvSpPr>
        <p:spPr/>
        <p:txBody>
          <a:bodyPr/>
          <a:lstStyle/>
          <a:p>
            <a:fld id="{327BFEBF-9308-49D9-9E96-5E7A6CDA27E2}" type="slidenum">
              <a:rPr lang="en-ID" smtClean="0"/>
              <a:t>‹#›</a:t>
            </a:fld>
            <a:endParaRPr lang="en-ID"/>
          </a:p>
        </p:txBody>
      </p:sp>
    </p:spTree>
    <p:extLst>
      <p:ext uri="{BB962C8B-B14F-4D97-AF65-F5344CB8AC3E}">
        <p14:creationId xmlns:p14="http://schemas.microsoft.com/office/powerpoint/2010/main" val="2749900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C9E4F6-9E03-4C0A-9D3E-96394B4E9F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6533FEEA-59E3-4848-AB4F-481FAFA7CA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1CB40B19-C227-4017-9D8C-535BFA7D31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4952B0-BC14-4D46-8DFA-CCD43AD5AF56}" type="datetimeFigureOut">
              <a:rPr lang="en-ID" smtClean="0"/>
              <a:t>08/01/2023</a:t>
            </a:fld>
            <a:endParaRPr lang="en-ID"/>
          </a:p>
        </p:txBody>
      </p:sp>
      <p:sp>
        <p:nvSpPr>
          <p:cNvPr id="5" name="Footer Placeholder 4">
            <a:extLst>
              <a:ext uri="{FF2B5EF4-FFF2-40B4-BE49-F238E27FC236}">
                <a16:creationId xmlns:a16="http://schemas.microsoft.com/office/drawing/2014/main" id="{BB639005-3B4A-4274-820E-DC2B43CAB4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059879D8-F57B-4FCE-B137-91492800FD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7BFEBF-9308-49D9-9E96-5E7A6CDA27E2}" type="slidenum">
              <a:rPr lang="en-ID" smtClean="0"/>
              <a:t>‹#›</a:t>
            </a:fld>
            <a:endParaRPr lang="en-ID"/>
          </a:p>
        </p:txBody>
      </p:sp>
    </p:spTree>
    <p:extLst>
      <p:ext uri="{BB962C8B-B14F-4D97-AF65-F5344CB8AC3E}">
        <p14:creationId xmlns:p14="http://schemas.microsoft.com/office/powerpoint/2010/main" val="1640711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youtube.com/watch?v=nnD8FKXzIGs" TargetMode="Externa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16A84-E56A-4C5D-986B-43B6981686F4}"/>
              </a:ext>
            </a:extLst>
          </p:cNvPr>
          <p:cNvSpPr>
            <a:spLocks noGrp="1"/>
          </p:cNvSpPr>
          <p:nvPr>
            <p:ph type="ctrTitle"/>
          </p:nvPr>
        </p:nvSpPr>
        <p:spPr>
          <a:xfrm>
            <a:off x="4317475" y="1913640"/>
            <a:ext cx="7745691" cy="2441544"/>
          </a:xfrm>
        </p:spPr>
        <p:txBody>
          <a:bodyPr>
            <a:noAutofit/>
          </a:bodyPr>
          <a:lstStyle/>
          <a:p>
            <a:pPr marL="0" marR="0" lvl="0" indent="0" algn="r" defTabSz="914400" rtl="0" eaLnBrk="1" fontAlgn="auto" latinLnBrk="0" hangingPunct="1">
              <a:lnSpc>
                <a:spcPct val="100000"/>
              </a:lnSpc>
              <a:spcBef>
                <a:spcPts val="1000"/>
              </a:spcBef>
              <a:spcAft>
                <a:spcPts val="1200"/>
              </a:spcAft>
              <a:tabLst/>
              <a:defRPr/>
            </a:pPr>
            <a:r>
              <a:rPr lang="en-US" sz="3200" b="1" dirty="0" err="1" smtClean="0">
                <a:solidFill>
                  <a:prstClr val="black"/>
                </a:solidFill>
                <a:latin typeface="Montserrat" panose="02000505000000020004" pitchFamily="2" charset="0"/>
                <a:ea typeface="+mn-ea"/>
                <a:cs typeface="Arial" panose="020B0604020202020204" pitchFamily="34" charset="0"/>
              </a:rPr>
              <a:t>Sesi</a:t>
            </a:r>
            <a:r>
              <a:rPr lang="en-US" sz="3200" b="1" dirty="0" smtClean="0">
                <a:solidFill>
                  <a:prstClr val="black"/>
                </a:solidFill>
                <a:latin typeface="Montserrat" panose="02000505000000020004" pitchFamily="2" charset="0"/>
                <a:ea typeface="+mn-ea"/>
                <a:cs typeface="Arial" panose="020B0604020202020204" pitchFamily="34" charset="0"/>
              </a:rPr>
              <a:t> 12</a:t>
            </a:r>
            <a:br>
              <a:rPr lang="en-US" sz="3200" b="1" dirty="0" smtClean="0">
                <a:solidFill>
                  <a:prstClr val="black"/>
                </a:solidFill>
                <a:latin typeface="Montserrat" panose="02000505000000020004" pitchFamily="2" charset="0"/>
                <a:ea typeface="+mn-ea"/>
                <a:cs typeface="Arial" panose="020B0604020202020204" pitchFamily="34" charset="0"/>
              </a:rPr>
            </a:br>
            <a:r>
              <a:rPr lang="en-US" sz="3200" b="1" dirty="0" smtClean="0">
                <a:solidFill>
                  <a:prstClr val="black"/>
                </a:solidFill>
                <a:latin typeface="Montserrat" panose="02000505000000020004" pitchFamily="2" charset="0"/>
                <a:ea typeface="+mn-ea"/>
                <a:cs typeface="Arial" panose="020B0604020202020204" pitchFamily="34" charset="0"/>
              </a:rPr>
              <a:t>Writing a letter </a:t>
            </a:r>
            <a:r>
              <a:rPr lang="en-US" sz="3200" b="1" smtClean="0">
                <a:solidFill>
                  <a:prstClr val="black"/>
                </a:solidFill>
                <a:latin typeface="Montserrat" panose="02000505000000020004" pitchFamily="2" charset="0"/>
                <a:ea typeface="+mn-ea"/>
                <a:cs typeface="Arial" panose="020B0604020202020204" pitchFamily="34" charset="0"/>
              </a:rPr>
              <a:t>from </a:t>
            </a:r>
            <a:r>
              <a:rPr lang="en-US" sz="3200" b="1" smtClean="0">
                <a:solidFill>
                  <a:prstClr val="black"/>
                </a:solidFill>
                <a:latin typeface="Montserrat" panose="02000505000000020004" pitchFamily="2" charset="0"/>
                <a:ea typeface="+mn-ea"/>
                <a:cs typeface="Arial" panose="020B0604020202020204" pitchFamily="34" charset="0"/>
              </a:rPr>
              <a:t>a short </a:t>
            </a:r>
            <a:r>
              <a:rPr lang="en-US" sz="3200" b="1" dirty="0" smtClean="0">
                <a:solidFill>
                  <a:prstClr val="black"/>
                </a:solidFill>
                <a:latin typeface="Montserrat" panose="02000505000000020004" pitchFamily="2" charset="0"/>
                <a:ea typeface="+mn-ea"/>
                <a:cs typeface="Arial" panose="020B0604020202020204" pitchFamily="34" charset="0"/>
              </a:rPr>
              <a:t>story of harry potter </a:t>
            </a:r>
            <a:br>
              <a:rPr lang="en-US" sz="3200" b="1" dirty="0" smtClean="0">
                <a:solidFill>
                  <a:prstClr val="black"/>
                </a:solidFill>
                <a:latin typeface="Montserrat" panose="02000505000000020004" pitchFamily="2" charset="0"/>
                <a:ea typeface="+mn-ea"/>
                <a:cs typeface="Arial" panose="020B0604020202020204" pitchFamily="34" charset="0"/>
              </a:rPr>
            </a:br>
            <a:endParaRPr lang="en-ID" sz="2400" dirty="0">
              <a:latin typeface="Montserrat" panose="02000505000000020004" pitchFamily="2" charset="0"/>
            </a:endParaRPr>
          </a:p>
        </p:txBody>
      </p:sp>
      <p:sp>
        <p:nvSpPr>
          <p:cNvPr id="3" name="Subtitle 2">
            <a:extLst>
              <a:ext uri="{FF2B5EF4-FFF2-40B4-BE49-F238E27FC236}">
                <a16:creationId xmlns:a16="http://schemas.microsoft.com/office/drawing/2014/main" id="{E79765D7-3DE7-4B42-876A-8EBCDBE18EFD}"/>
              </a:ext>
            </a:extLst>
          </p:cNvPr>
          <p:cNvSpPr>
            <a:spLocks noGrp="1"/>
          </p:cNvSpPr>
          <p:nvPr>
            <p:ph type="subTitle" idx="1"/>
          </p:nvPr>
        </p:nvSpPr>
        <p:spPr>
          <a:xfrm>
            <a:off x="7184571" y="4695548"/>
            <a:ext cx="4878595" cy="599783"/>
          </a:xfrm>
        </p:spPr>
        <p:txBody>
          <a:bodyPr>
            <a:normAutofit fontScale="92500"/>
          </a:bodyPr>
          <a:lstStyle/>
          <a:p>
            <a:pPr algn="r"/>
            <a:r>
              <a:rPr lang="en-US" dirty="0" smtClean="0">
                <a:latin typeface="Montserrat" panose="02000505000000020004" pitchFamily="2" charset="0"/>
              </a:rPr>
              <a:t>Team English Teaching </a:t>
            </a:r>
            <a:r>
              <a:rPr lang="en-US" dirty="0" err="1" smtClean="0">
                <a:latin typeface="Montserrat" panose="02000505000000020004" pitchFamily="2" charset="0"/>
              </a:rPr>
              <a:t>unsia</a:t>
            </a:r>
            <a:r>
              <a:rPr lang="en-US" dirty="0" smtClean="0">
                <a:latin typeface="Montserrat" panose="02000505000000020004" pitchFamily="2" charset="0"/>
              </a:rPr>
              <a:t> </a:t>
            </a:r>
          </a:p>
          <a:p>
            <a:pPr algn="r"/>
            <a:endParaRPr lang="en-ID" dirty="0">
              <a:latin typeface="Montserrat" panose="02000505000000020004" pitchFamily="2" charset="0"/>
            </a:endParaRPr>
          </a:p>
        </p:txBody>
      </p:sp>
    </p:spTree>
    <p:extLst>
      <p:ext uri="{BB962C8B-B14F-4D97-AF65-F5344CB8AC3E}">
        <p14:creationId xmlns:p14="http://schemas.microsoft.com/office/powerpoint/2010/main" val="3306976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17511" y="812799"/>
            <a:ext cx="4786490" cy="880533"/>
          </a:xfrm>
        </p:spPr>
        <p:txBody>
          <a:bodyPr/>
          <a:lstStyle/>
          <a:p>
            <a:endParaRPr lang="en-US" dirty="0"/>
          </a:p>
        </p:txBody>
      </p:sp>
      <p:pic>
        <p:nvPicPr>
          <p:cNvPr id="4" name="Content Placeholder 3"/>
          <p:cNvPicPr>
            <a:picLocks noGrp="1" noChangeAspect="1"/>
          </p:cNvPicPr>
          <p:nvPr>
            <p:ph idx="1"/>
          </p:nvPr>
        </p:nvPicPr>
        <p:blipFill>
          <a:blip r:embed="rId2"/>
          <a:stretch>
            <a:fillRect/>
          </a:stretch>
        </p:blipFill>
        <p:spPr>
          <a:xfrm>
            <a:off x="1502821" y="691092"/>
            <a:ext cx="6952558" cy="5277939"/>
          </a:xfrm>
          <a:prstGeom prst="rect">
            <a:avLst/>
          </a:prstGeom>
        </p:spPr>
      </p:pic>
    </p:spTree>
    <p:extLst>
      <p:ext uri="{BB962C8B-B14F-4D97-AF65-F5344CB8AC3E}">
        <p14:creationId xmlns:p14="http://schemas.microsoft.com/office/powerpoint/2010/main" val="566816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98978" y="942059"/>
            <a:ext cx="5943600" cy="683541"/>
          </a:xfrm>
        </p:spPr>
        <p:txBody>
          <a:bodyPr>
            <a:normAutofit fontScale="90000"/>
          </a:bodyPr>
          <a:lstStyle/>
          <a:p>
            <a:r>
              <a:rPr lang="en-GB" dirty="0" smtClean="0"/>
              <a:t>Example Formal letter</a:t>
            </a:r>
            <a:endParaRPr lang="en-US" dirty="0"/>
          </a:p>
        </p:txBody>
      </p:sp>
      <p:pic>
        <p:nvPicPr>
          <p:cNvPr id="6" name="Content Placeholder 5"/>
          <p:cNvPicPr>
            <a:picLocks noGrp="1" noChangeAspect="1"/>
          </p:cNvPicPr>
          <p:nvPr>
            <p:ph idx="1"/>
          </p:nvPr>
        </p:nvPicPr>
        <p:blipFill>
          <a:blip r:embed="rId2"/>
          <a:stretch>
            <a:fillRect/>
          </a:stretch>
        </p:blipFill>
        <p:spPr>
          <a:xfrm>
            <a:off x="2511777" y="1490134"/>
            <a:ext cx="7420719" cy="4174154"/>
          </a:xfrm>
          <a:prstGeom prst="rect">
            <a:avLst/>
          </a:prstGeom>
        </p:spPr>
      </p:pic>
    </p:spTree>
    <p:extLst>
      <p:ext uri="{BB962C8B-B14F-4D97-AF65-F5344CB8AC3E}">
        <p14:creationId xmlns:p14="http://schemas.microsoft.com/office/powerpoint/2010/main" val="3290413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0898" y="725864"/>
            <a:ext cx="10052901" cy="964824"/>
          </a:xfrm>
        </p:spPr>
        <p:txBody>
          <a:bodyPr/>
          <a:lstStyle/>
          <a:p>
            <a:r>
              <a:rPr lang="en-US" dirty="0" smtClean="0">
                <a:latin typeface="Arial Black" panose="020B0A04020102020204" pitchFamily="34" charset="0"/>
              </a:rPr>
              <a:t>Conclusion</a:t>
            </a:r>
            <a:r>
              <a:rPr lang="en-US" dirty="0" smtClean="0"/>
              <a:t> </a:t>
            </a:r>
            <a:endParaRPr lang="en-US" dirty="0"/>
          </a:p>
        </p:txBody>
      </p:sp>
      <p:sp>
        <p:nvSpPr>
          <p:cNvPr id="3" name="Content Placeholder 2"/>
          <p:cNvSpPr>
            <a:spLocks noGrp="1"/>
          </p:cNvSpPr>
          <p:nvPr>
            <p:ph idx="1"/>
          </p:nvPr>
        </p:nvSpPr>
        <p:spPr/>
        <p:txBody>
          <a:bodyPr/>
          <a:lstStyle/>
          <a:p>
            <a:r>
              <a:rPr lang="en-US" dirty="0" smtClean="0"/>
              <a:t>It is very important to write business letters correctly because your success in business depends on how people understand your wishes and needs. Your first letter is an impression you make on your new partner. To be successful in business one must make contacts in the written from in a right way. </a:t>
            </a:r>
          </a:p>
          <a:p>
            <a:r>
              <a:rPr lang="en-US" dirty="0" smtClean="0"/>
              <a:t>A correct letter makes a right head </a:t>
            </a:r>
            <a:endParaRPr lang="en-US" dirty="0"/>
          </a:p>
        </p:txBody>
      </p:sp>
    </p:spTree>
    <p:extLst>
      <p:ext uri="{BB962C8B-B14F-4D97-AF65-F5344CB8AC3E}">
        <p14:creationId xmlns:p14="http://schemas.microsoft.com/office/powerpoint/2010/main" val="1793704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3688" y="795867"/>
            <a:ext cx="9920111" cy="894821"/>
          </a:xfrm>
        </p:spPr>
        <p:txBody>
          <a:bodyPr/>
          <a:lstStyle/>
          <a:p>
            <a:r>
              <a:rPr lang="en-GB" b="1" u="sng" dirty="0" smtClean="0">
                <a:latin typeface="+mn-lt"/>
              </a:rPr>
              <a:t>Practice : </a:t>
            </a:r>
            <a:endParaRPr lang="en-US" b="1" u="sng" dirty="0">
              <a:latin typeface="+mn-lt"/>
            </a:endParaRPr>
          </a:p>
        </p:txBody>
      </p:sp>
      <p:sp>
        <p:nvSpPr>
          <p:cNvPr id="3" name="Content Placeholder 2"/>
          <p:cNvSpPr>
            <a:spLocks noGrp="1"/>
          </p:cNvSpPr>
          <p:nvPr>
            <p:ph idx="1"/>
          </p:nvPr>
        </p:nvSpPr>
        <p:spPr>
          <a:xfrm>
            <a:off x="1078088" y="2020711"/>
            <a:ext cx="10275711" cy="4156252"/>
          </a:xfrm>
        </p:spPr>
        <p:txBody>
          <a:bodyPr/>
          <a:lstStyle/>
          <a:p>
            <a:r>
              <a:rPr lang="en-GB" dirty="0" smtClean="0"/>
              <a:t>Write a letter for Harry Potter </a:t>
            </a:r>
          </a:p>
          <a:p>
            <a:r>
              <a:rPr lang="en-GB" dirty="0" smtClean="0"/>
              <a:t>The letter will talk about “How was school so far Harry Potter?”</a:t>
            </a:r>
            <a:endParaRPr lang="en-GB" dirty="0"/>
          </a:p>
          <a:p>
            <a:pPr marL="0" indent="0">
              <a:buNone/>
            </a:pPr>
            <a:endParaRPr lang="en-US" dirty="0"/>
          </a:p>
        </p:txBody>
      </p:sp>
    </p:spTree>
    <p:extLst>
      <p:ext uri="{BB962C8B-B14F-4D97-AF65-F5344CB8AC3E}">
        <p14:creationId xmlns:p14="http://schemas.microsoft.com/office/powerpoint/2010/main" val="33604954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01278"/>
            <a:ext cx="10515600" cy="889410"/>
          </a:xfrm>
        </p:spPr>
        <p:txBody>
          <a:bodyPr/>
          <a:lstStyle/>
          <a:p>
            <a:endParaRPr lang="en-US" dirty="0"/>
          </a:p>
        </p:txBody>
      </p:sp>
      <p:pic>
        <p:nvPicPr>
          <p:cNvPr id="6" name="Content Placeholder 5"/>
          <p:cNvPicPr>
            <a:picLocks noGrp="1" noChangeAspect="1"/>
          </p:cNvPicPr>
          <p:nvPr>
            <p:ph idx="1"/>
          </p:nvPr>
        </p:nvPicPr>
        <p:blipFill>
          <a:blip r:embed="rId2"/>
          <a:stretch>
            <a:fillRect/>
          </a:stretch>
        </p:blipFill>
        <p:spPr>
          <a:xfrm>
            <a:off x="838200" y="894593"/>
            <a:ext cx="8183193" cy="5452053"/>
          </a:xfrm>
          <a:prstGeom prst="rect">
            <a:avLst/>
          </a:prstGeom>
        </p:spPr>
      </p:pic>
    </p:spTree>
    <p:extLst>
      <p:ext uri="{BB962C8B-B14F-4D97-AF65-F5344CB8AC3E}">
        <p14:creationId xmlns:p14="http://schemas.microsoft.com/office/powerpoint/2010/main" val="20066500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1540" y="847023"/>
            <a:ext cx="9852259" cy="843665"/>
          </a:xfrm>
        </p:spPr>
        <p:txBody>
          <a:bodyPr/>
          <a:lstStyle/>
          <a:p>
            <a:r>
              <a:rPr lang="en-US" dirty="0" smtClean="0">
                <a:latin typeface="Arial Black" panose="020B0A04020102020204" pitchFamily="34" charset="0"/>
              </a:rPr>
              <a:t>LEARNING OBJECTIVES </a:t>
            </a:r>
            <a:endParaRPr lang="en-US" dirty="0">
              <a:latin typeface="Arial Black" panose="020B0A04020102020204" pitchFamily="34" charset="0"/>
            </a:endParaRPr>
          </a:p>
        </p:txBody>
      </p:sp>
      <p:sp>
        <p:nvSpPr>
          <p:cNvPr id="3" name="Content Placeholder 2"/>
          <p:cNvSpPr>
            <a:spLocks noGrp="1"/>
          </p:cNvSpPr>
          <p:nvPr>
            <p:ph idx="1"/>
          </p:nvPr>
        </p:nvSpPr>
        <p:spPr>
          <a:xfrm>
            <a:off x="1501540" y="2319687"/>
            <a:ext cx="9852260" cy="3857275"/>
          </a:xfrm>
        </p:spPr>
        <p:txBody>
          <a:bodyPr/>
          <a:lstStyle/>
          <a:p>
            <a:pPr marL="0" indent="0">
              <a:buNone/>
            </a:pPr>
            <a:r>
              <a:rPr lang="en-US" dirty="0" smtClean="0"/>
              <a:t>After learning this session </a:t>
            </a:r>
          </a:p>
          <a:p>
            <a:pPr marL="0" indent="0">
              <a:buNone/>
            </a:pPr>
            <a:endParaRPr lang="en-US" dirty="0"/>
          </a:p>
          <a:p>
            <a:r>
              <a:rPr lang="en-US" dirty="0"/>
              <a:t>A</a:t>
            </a:r>
            <a:r>
              <a:rPr lang="en-US" dirty="0" smtClean="0"/>
              <a:t>ble to understand about concept of writing a letter in formal and informal to your family, friends, teacher, principal, etc. </a:t>
            </a:r>
          </a:p>
          <a:p>
            <a:endParaRPr lang="en-US" dirty="0" smtClean="0"/>
          </a:p>
          <a:p>
            <a:r>
              <a:rPr lang="en-US" dirty="0" smtClean="0"/>
              <a:t>Able to understand about vocabulary in a letter</a:t>
            </a:r>
          </a:p>
          <a:p>
            <a:pPr marL="0" indent="0">
              <a:buNone/>
            </a:pPr>
            <a:endParaRPr lang="en-US" dirty="0"/>
          </a:p>
        </p:txBody>
      </p:sp>
    </p:spTree>
    <p:extLst>
      <p:ext uri="{BB962C8B-B14F-4D97-AF65-F5344CB8AC3E}">
        <p14:creationId xmlns:p14="http://schemas.microsoft.com/office/powerpoint/2010/main" val="95031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V="1">
            <a:off x="2460396" y="1690688"/>
            <a:ext cx="6061435" cy="119258"/>
          </a:xfrm>
        </p:spPr>
        <p:txBody>
          <a:bodyPr>
            <a:normAutofit fontScale="90000"/>
          </a:bodyPr>
          <a:lstStyle/>
          <a:p>
            <a:endParaRPr lang="en-US" dirty="0"/>
          </a:p>
        </p:txBody>
      </p:sp>
      <p:pic>
        <p:nvPicPr>
          <p:cNvPr id="6" name="Content Placeholder 5"/>
          <p:cNvPicPr>
            <a:picLocks noGrp="1" noChangeAspect="1"/>
          </p:cNvPicPr>
          <p:nvPr>
            <p:ph idx="1"/>
          </p:nvPr>
        </p:nvPicPr>
        <p:blipFill>
          <a:blip r:embed="rId2"/>
          <a:stretch>
            <a:fillRect/>
          </a:stretch>
        </p:blipFill>
        <p:spPr>
          <a:xfrm>
            <a:off x="1923068" y="871595"/>
            <a:ext cx="7073824" cy="5305368"/>
          </a:xfrm>
          <a:prstGeom prst="rect">
            <a:avLst/>
          </a:prstGeom>
        </p:spPr>
      </p:pic>
    </p:spTree>
    <p:extLst>
      <p:ext uri="{BB962C8B-B14F-4D97-AF65-F5344CB8AC3E}">
        <p14:creationId xmlns:p14="http://schemas.microsoft.com/office/powerpoint/2010/main" val="3068704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48815EB-A017-4984-A67A-84E457C006B3}"/>
              </a:ext>
            </a:extLst>
          </p:cNvPr>
          <p:cNvSpPr txBox="1">
            <a:spLocks/>
          </p:cNvSpPr>
          <p:nvPr/>
        </p:nvSpPr>
        <p:spPr>
          <a:xfrm>
            <a:off x="839788" y="1310326"/>
            <a:ext cx="5457317" cy="4034672"/>
          </a:xfrm>
          <a:prstGeom prst="rect">
            <a:avLst/>
          </a:prstGeom>
        </p:spPr>
        <p:txBody>
          <a:bodyPr>
            <a:normAutofit fontScale="975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3200" dirty="0" smtClean="0">
              <a:solidFill>
                <a:schemeClr val="tx1"/>
              </a:solidFill>
              <a:latin typeface="Arial Black" panose="020B0A04020102020204" pitchFamily="34" charset="0"/>
            </a:endParaRPr>
          </a:p>
          <a:p>
            <a:endParaRPr lang="en-US" sz="3200" dirty="0" smtClean="0">
              <a:solidFill>
                <a:schemeClr val="tx1"/>
              </a:solidFill>
              <a:latin typeface="Arial Black" panose="020B0A04020102020204" pitchFamily="34" charset="0"/>
            </a:endParaRPr>
          </a:p>
          <a:p>
            <a:endParaRPr lang="en-US" sz="1400" dirty="0" smtClean="0">
              <a:solidFill>
                <a:schemeClr val="tx1"/>
              </a:solidFill>
              <a:latin typeface="Arial Black" panose="020B0A04020102020204" pitchFamily="34" charset="0"/>
            </a:endParaRPr>
          </a:p>
          <a:p>
            <a:endParaRPr lang="en-US" sz="1400" dirty="0">
              <a:solidFill>
                <a:schemeClr val="tx1"/>
              </a:solidFill>
              <a:latin typeface="Arial Black" panose="020B0A04020102020204" pitchFamily="34" charset="0"/>
            </a:endParaRPr>
          </a:p>
          <a:p>
            <a:endParaRPr lang="en-US" sz="1400" dirty="0" smtClean="0">
              <a:solidFill>
                <a:schemeClr val="tx1"/>
              </a:solidFill>
              <a:latin typeface="Arial Black" panose="020B0A04020102020204" pitchFamily="34" charset="0"/>
            </a:endParaRPr>
          </a:p>
          <a:p>
            <a:endParaRPr lang="en-US" sz="1400" dirty="0" smtClean="0">
              <a:solidFill>
                <a:schemeClr val="tx1"/>
              </a:solidFill>
              <a:latin typeface="Arial Black" panose="020B0A04020102020204" pitchFamily="34" charset="0"/>
            </a:endParaRPr>
          </a:p>
          <a:p>
            <a:r>
              <a:rPr lang="en-US" sz="1400" dirty="0" smtClean="0">
                <a:solidFill>
                  <a:schemeClr val="tx1"/>
                </a:solidFill>
                <a:latin typeface="Arial Black" panose="020B0A04020102020204" pitchFamily="34" charset="0"/>
              </a:rPr>
              <a:t>Here is the video you can look at about Harry Potter. It takes about 14 minutes more.  </a:t>
            </a:r>
          </a:p>
          <a:p>
            <a:endParaRPr lang="en-US" sz="1400" dirty="0">
              <a:solidFill>
                <a:schemeClr val="tx1"/>
              </a:solidFill>
              <a:latin typeface="Arial Black" panose="020B0A04020102020204" pitchFamily="34" charset="0"/>
            </a:endParaRPr>
          </a:p>
          <a:p>
            <a:endParaRPr lang="en-US" sz="1400" dirty="0">
              <a:solidFill>
                <a:schemeClr val="tx1"/>
              </a:solidFill>
              <a:latin typeface="Arial Black" panose="020B0A04020102020204" pitchFamily="34" charset="0"/>
            </a:endParaRPr>
          </a:p>
          <a:p>
            <a:r>
              <a:rPr lang="en-US" sz="1400" i="1" dirty="0">
                <a:latin typeface="Arial Black" panose="020B0A04020102020204" pitchFamily="34" charset="0"/>
              </a:rPr>
              <a:t> </a:t>
            </a:r>
            <a:r>
              <a:rPr lang="en-US" sz="1400" i="1" u="sng" dirty="0">
                <a:latin typeface="Arial Black" panose="020B0A04020102020204" pitchFamily="34" charset="0"/>
                <a:hlinkClick r:id="rId2"/>
              </a:rPr>
              <a:t>https://</a:t>
            </a:r>
            <a:r>
              <a:rPr lang="en-US" sz="1400" i="1" u="sng" dirty="0" smtClean="0">
                <a:latin typeface="Arial Black" panose="020B0A04020102020204" pitchFamily="34" charset="0"/>
                <a:hlinkClick r:id="rId2"/>
              </a:rPr>
              <a:t>www.youtube.com/watch?v=nnD8FKXzIGs</a:t>
            </a:r>
            <a:endParaRPr lang="en-US" sz="1400" i="1" u="sng" dirty="0" smtClean="0">
              <a:latin typeface="Arial Black" panose="020B0A04020102020204" pitchFamily="34" charset="0"/>
            </a:endParaRPr>
          </a:p>
          <a:p>
            <a:endParaRPr lang="en-US" sz="1400" dirty="0">
              <a:solidFill>
                <a:schemeClr val="tx1"/>
              </a:solidFill>
              <a:latin typeface="+mn-lt"/>
            </a:endParaRPr>
          </a:p>
        </p:txBody>
      </p:sp>
      <p:sp>
        <p:nvSpPr>
          <p:cNvPr id="10" name="Text Placeholder 5">
            <a:extLst>
              <a:ext uri="{FF2B5EF4-FFF2-40B4-BE49-F238E27FC236}">
                <a16:creationId xmlns:a16="http://schemas.microsoft.com/office/drawing/2014/main" id="{FF221BF7-24DF-4EE2-AD7C-7AC192F8DB74}"/>
              </a:ext>
            </a:extLst>
          </p:cNvPr>
          <p:cNvSpPr txBox="1">
            <a:spLocks/>
          </p:cNvSpPr>
          <p:nvPr/>
        </p:nvSpPr>
        <p:spPr>
          <a:xfrm>
            <a:off x="839788" y="989012"/>
            <a:ext cx="5132387" cy="5411788"/>
          </a:xfrm>
          <a:prstGeom prst="rect">
            <a:avLst/>
          </a:prstGeom>
        </p:spPr>
        <p:txBody>
          <a:bodyP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endParaRPr lang="en-US" b="1" dirty="0"/>
          </a:p>
        </p:txBody>
      </p:sp>
      <p:pic>
        <p:nvPicPr>
          <p:cNvPr id="2" name="Picture 1"/>
          <p:cNvPicPr>
            <a:picLocks noChangeAspect="1"/>
          </p:cNvPicPr>
          <p:nvPr/>
        </p:nvPicPr>
        <p:blipFill>
          <a:blip r:embed="rId3"/>
          <a:stretch>
            <a:fillRect/>
          </a:stretch>
        </p:blipFill>
        <p:spPr>
          <a:xfrm>
            <a:off x="1358982" y="989012"/>
            <a:ext cx="5173793" cy="1760433"/>
          </a:xfrm>
          <a:prstGeom prst="rect">
            <a:avLst/>
          </a:prstGeom>
        </p:spPr>
      </p:pic>
      <p:pic>
        <p:nvPicPr>
          <p:cNvPr id="3" name="Picture 2"/>
          <p:cNvPicPr>
            <a:picLocks noChangeAspect="1"/>
          </p:cNvPicPr>
          <p:nvPr/>
        </p:nvPicPr>
        <p:blipFill>
          <a:blip r:embed="rId4"/>
          <a:stretch>
            <a:fillRect/>
          </a:stretch>
        </p:blipFill>
        <p:spPr>
          <a:xfrm>
            <a:off x="7663991" y="1085154"/>
            <a:ext cx="3135590" cy="4652261"/>
          </a:xfrm>
          <a:prstGeom prst="rect">
            <a:avLst/>
          </a:prstGeom>
        </p:spPr>
      </p:pic>
    </p:spTree>
    <p:extLst>
      <p:ext uri="{BB962C8B-B14F-4D97-AF65-F5344CB8AC3E}">
        <p14:creationId xmlns:p14="http://schemas.microsoft.com/office/powerpoint/2010/main" val="42132813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25CBBBD-8BD6-407E-87F8-E1F5985EFCF0}"/>
              </a:ext>
            </a:extLst>
          </p:cNvPr>
          <p:cNvSpPr txBox="1">
            <a:spLocks/>
          </p:cNvSpPr>
          <p:nvPr/>
        </p:nvSpPr>
        <p:spPr>
          <a:xfrm>
            <a:off x="1143000" y="571500"/>
            <a:ext cx="4754880" cy="5509259"/>
          </a:xfrm>
          <a:prstGeom prst="rect">
            <a:avLst/>
          </a:prstGeom>
        </p:spPr>
        <p:txBody>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endParaRPr lang="en-US" dirty="0"/>
          </a:p>
        </p:txBody>
      </p:sp>
      <p:sp>
        <p:nvSpPr>
          <p:cNvPr id="3" name="Content Placeholder 3">
            <a:extLst>
              <a:ext uri="{FF2B5EF4-FFF2-40B4-BE49-F238E27FC236}">
                <a16:creationId xmlns:a16="http://schemas.microsoft.com/office/drawing/2014/main" id="{6846A9D3-0516-4904-96F0-5F685568CC88}"/>
              </a:ext>
            </a:extLst>
          </p:cNvPr>
          <p:cNvSpPr txBox="1">
            <a:spLocks/>
          </p:cNvSpPr>
          <p:nvPr/>
        </p:nvSpPr>
        <p:spPr>
          <a:xfrm>
            <a:off x="6267612" y="571500"/>
            <a:ext cx="4754880" cy="5509260"/>
          </a:xfrm>
          <a:prstGeom prst="rect">
            <a:avLst/>
          </a:prstGeom>
        </p:spPr>
        <p:txBody>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45720" indent="0">
              <a:buFont typeface="Wingdings 3" charset="2"/>
              <a:buNone/>
            </a:pPr>
            <a:endParaRPr lang="en-US" dirty="0"/>
          </a:p>
        </p:txBody>
      </p:sp>
      <p:pic>
        <p:nvPicPr>
          <p:cNvPr id="1026" name="Picture 2" descr="https://lh6.googleusercontent.com/MQnHSc8fFlRjEoVlBNzDAF9kJycp3bBjknPfQXMP6sE-7D7DhLWcQ1u4Q9UuzLdiCclG0tEzg0agdL_RNZV0cVa7db-xzkOTBv8hf6kAr3tMU4IyV7-QSTK_YKA0_NKG0ryyXT6rcS3rskb8ZCsBC0gEwjPYOawb1DjJbQ9Pvcmq1NWpq8U9MXips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2925" y="1067662"/>
            <a:ext cx="6797251" cy="509793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01658" y="942679"/>
            <a:ext cx="4392890" cy="3970318"/>
          </a:xfrm>
          <a:prstGeom prst="rect">
            <a:avLst/>
          </a:prstGeom>
        </p:spPr>
        <p:txBody>
          <a:bodyPr wrap="square">
            <a:spAutoFit/>
          </a:bodyPr>
          <a:lstStyle/>
          <a:p>
            <a:pPr marL="45720" indent="0" algn="ctr">
              <a:buFont typeface="Wingdings 3" charset="2"/>
              <a:buNone/>
            </a:pPr>
            <a:r>
              <a:rPr lang="en-US" dirty="0">
                <a:latin typeface="Arial Black" panose="020B0A04020102020204" pitchFamily="34" charset="0"/>
              </a:rPr>
              <a:t>CHARACTERS OF HARRY </a:t>
            </a:r>
            <a:r>
              <a:rPr lang="en-US" dirty="0" smtClean="0">
                <a:latin typeface="Arial Black" panose="020B0A04020102020204" pitchFamily="34" charset="0"/>
              </a:rPr>
              <a:t>POTTER</a:t>
            </a:r>
          </a:p>
          <a:p>
            <a:pPr marL="45720" indent="0" algn="ctr">
              <a:buFont typeface="Wingdings 3" charset="2"/>
              <a:buNone/>
            </a:pPr>
            <a:endParaRPr lang="en-US" dirty="0">
              <a:latin typeface="Arial Black" panose="020B0A04020102020204" pitchFamily="34" charset="0"/>
            </a:endParaRPr>
          </a:p>
          <a:p>
            <a:pPr marL="388620" indent="-342900">
              <a:buFont typeface="Wingdings" panose="05000000000000000000" pitchFamily="2" charset="2"/>
              <a:buChar char="v"/>
            </a:pPr>
            <a:r>
              <a:rPr lang="en-US" dirty="0" smtClean="0">
                <a:latin typeface="Arial Black" panose="020B0A04020102020204" pitchFamily="34" charset="0"/>
              </a:rPr>
              <a:t>Messy black hair</a:t>
            </a:r>
          </a:p>
          <a:p>
            <a:pPr marL="45720"/>
            <a:endParaRPr lang="en-US" dirty="0" smtClean="0">
              <a:latin typeface="Arial Black" panose="020B0A04020102020204" pitchFamily="34" charset="0"/>
            </a:endParaRPr>
          </a:p>
          <a:p>
            <a:pPr marL="388620" indent="-342900">
              <a:buFont typeface="Wingdings" panose="05000000000000000000" pitchFamily="2" charset="2"/>
              <a:buChar char="v"/>
            </a:pPr>
            <a:r>
              <a:rPr lang="en-US" dirty="0" smtClean="0">
                <a:latin typeface="Arial Black" panose="020B0A04020102020204" pitchFamily="34" charset="0"/>
              </a:rPr>
              <a:t>Emerald green eyes</a:t>
            </a:r>
          </a:p>
          <a:p>
            <a:pPr marL="45720"/>
            <a:endParaRPr lang="en-US" dirty="0" smtClean="0">
              <a:latin typeface="Arial Black" panose="020B0A04020102020204" pitchFamily="34" charset="0"/>
            </a:endParaRPr>
          </a:p>
          <a:p>
            <a:pPr marL="388620" indent="-342900">
              <a:buFont typeface="Wingdings" panose="05000000000000000000" pitchFamily="2" charset="2"/>
              <a:buChar char="v"/>
            </a:pPr>
            <a:r>
              <a:rPr lang="en-US" dirty="0" smtClean="0">
                <a:latin typeface="Arial Black" panose="020B0A04020102020204" pitchFamily="34" charset="0"/>
              </a:rPr>
              <a:t>Feels lonely </a:t>
            </a:r>
          </a:p>
          <a:p>
            <a:pPr marL="45720"/>
            <a:endParaRPr lang="en-US" dirty="0" smtClean="0">
              <a:latin typeface="Arial Black" panose="020B0A04020102020204" pitchFamily="34" charset="0"/>
            </a:endParaRPr>
          </a:p>
          <a:p>
            <a:pPr marL="388620" indent="-342900">
              <a:buFont typeface="Wingdings" panose="05000000000000000000" pitchFamily="2" charset="2"/>
              <a:buChar char="v"/>
            </a:pPr>
            <a:r>
              <a:rPr lang="en-US" dirty="0" smtClean="0">
                <a:latin typeface="Arial Black" panose="020B0A04020102020204" pitchFamily="34" charset="0"/>
              </a:rPr>
              <a:t>Brave</a:t>
            </a:r>
          </a:p>
          <a:p>
            <a:pPr marL="45720"/>
            <a:endParaRPr lang="en-US" dirty="0" smtClean="0">
              <a:latin typeface="Arial Black" panose="020B0A04020102020204" pitchFamily="34" charset="0"/>
            </a:endParaRPr>
          </a:p>
          <a:p>
            <a:pPr marL="388620" indent="-342900">
              <a:buFont typeface="Wingdings" panose="05000000000000000000" pitchFamily="2" charset="2"/>
              <a:buChar char="v"/>
            </a:pPr>
            <a:r>
              <a:rPr lang="en-US" dirty="0" smtClean="0">
                <a:latin typeface="Arial Black" panose="020B0A04020102020204" pitchFamily="34" charset="0"/>
              </a:rPr>
              <a:t>Shy </a:t>
            </a:r>
          </a:p>
          <a:p>
            <a:pPr marL="388620" indent="-342900">
              <a:buFont typeface="Wingdings" panose="05000000000000000000" pitchFamily="2" charset="2"/>
              <a:buChar char="v"/>
            </a:pPr>
            <a:endParaRPr lang="en-US" dirty="0">
              <a:latin typeface="Arial Black" panose="020B0A04020102020204" pitchFamily="34" charset="0"/>
            </a:endParaRPr>
          </a:p>
          <a:p>
            <a:pPr marL="388620" indent="-342900">
              <a:buFont typeface="Wingdings" panose="05000000000000000000" pitchFamily="2" charset="2"/>
              <a:buChar char="v"/>
            </a:pPr>
            <a:r>
              <a:rPr lang="en-US" dirty="0" smtClean="0">
                <a:latin typeface="Arial Black" panose="020B0A04020102020204" pitchFamily="34" charset="0"/>
              </a:rPr>
              <a:t>Confused </a:t>
            </a:r>
          </a:p>
        </p:txBody>
      </p:sp>
    </p:spTree>
    <p:extLst>
      <p:ext uri="{BB962C8B-B14F-4D97-AF65-F5344CB8AC3E}">
        <p14:creationId xmlns:p14="http://schemas.microsoft.com/office/powerpoint/2010/main" val="2552272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7">
            <a:extLst>
              <a:ext uri="{FF2B5EF4-FFF2-40B4-BE49-F238E27FC236}">
                <a16:creationId xmlns:a16="http://schemas.microsoft.com/office/drawing/2014/main" id="{7DE20E1F-A615-49F1-8491-81187897B83C}"/>
              </a:ext>
            </a:extLst>
          </p:cNvPr>
          <p:cNvSpPr txBox="1">
            <a:spLocks/>
          </p:cNvSpPr>
          <p:nvPr/>
        </p:nvSpPr>
        <p:spPr>
          <a:xfrm>
            <a:off x="1009650" y="1093508"/>
            <a:ext cx="4754880" cy="4164291"/>
          </a:xfrm>
          <a:prstGeom prst="rect">
            <a:avLst/>
          </a:prstGeom>
        </p:spPr>
        <p:txBody>
          <a:bodyP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45720" indent="0" algn="ctr">
              <a:buFont typeface="Wingdings 3" charset="2"/>
              <a:buNone/>
            </a:pPr>
            <a:r>
              <a:rPr lang="en-US" sz="3600" dirty="0" smtClean="0">
                <a:latin typeface="Arial Black" panose="020B0A04020102020204" pitchFamily="34" charset="0"/>
              </a:rPr>
              <a:t>What is a letter</a:t>
            </a:r>
          </a:p>
          <a:p>
            <a:pPr marL="45720" indent="0">
              <a:buFont typeface="Wingdings 3" charset="2"/>
              <a:buNone/>
            </a:pPr>
            <a:endParaRPr lang="en-US" sz="1400" dirty="0"/>
          </a:p>
          <a:p>
            <a:pPr marL="45720" indent="0" algn="ctr">
              <a:buFont typeface="Wingdings 3" charset="2"/>
              <a:buNone/>
            </a:pPr>
            <a:r>
              <a:rPr lang="en-US" dirty="0" smtClean="0">
                <a:solidFill>
                  <a:srgbClr val="00B050"/>
                </a:solidFill>
              </a:rPr>
              <a:t>Letter is a mean of communication, that contains a text message, which can be handwritten, typed or printed, sent by one person to another, via email or post, so as to inform, complain, report, enquire or request something.</a:t>
            </a:r>
            <a:endParaRPr lang="en-US" dirty="0">
              <a:solidFill>
                <a:srgbClr val="00B050"/>
              </a:solidFill>
            </a:endParaRPr>
          </a:p>
          <a:p>
            <a:pPr marL="45720" indent="0" algn="ctr">
              <a:buFont typeface="Wingdings 3" charset="2"/>
              <a:buNone/>
            </a:pPr>
            <a:r>
              <a:rPr lang="en-US" sz="3600" dirty="0" smtClean="0">
                <a:latin typeface="Arial Black" panose="020B0A04020102020204" pitchFamily="34" charset="0"/>
              </a:rPr>
              <a:t> </a:t>
            </a:r>
          </a:p>
          <a:p>
            <a:pPr marL="45720" indent="0">
              <a:buFont typeface="Wingdings 3" charset="2"/>
              <a:buNone/>
            </a:pPr>
            <a:endParaRPr lang="en-US" dirty="0">
              <a:latin typeface="Arial Black" panose="020B0A04020102020204" pitchFamily="34" charset="0"/>
            </a:endParaRPr>
          </a:p>
          <a:p>
            <a:pPr marL="45720" indent="0">
              <a:buFont typeface="Wingdings 3" charset="2"/>
              <a:buNone/>
            </a:pPr>
            <a:endParaRPr lang="en-US" dirty="0">
              <a:latin typeface="Arial Black" panose="020B0A04020102020204" pitchFamily="34" charset="0"/>
            </a:endParaRPr>
          </a:p>
          <a:p>
            <a:pPr marL="0" indent="0">
              <a:buFont typeface="Wingdings 3" charset="2"/>
              <a:buNone/>
            </a:pPr>
            <a:endParaRPr lang="en-US" dirty="0"/>
          </a:p>
        </p:txBody>
      </p:sp>
      <p:sp>
        <p:nvSpPr>
          <p:cNvPr id="3" name="Content Placeholder 21">
            <a:extLst>
              <a:ext uri="{FF2B5EF4-FFF2-40B4-BE49-F238E27FC236}">
                <a16:creationId xmlns:a16="http://schemas.microsoft.com/office/drawing/2014/main" id="{43EFD4BC-070A-4368-A673-D86D6EF8C40E}"/>
              </a:ext>
            </a:extLst>
          </p:cNvPr>
          <p:cNvSpPr txBox="1">
            <a:spLocks/>
          </p:cNvSpPr>
          <p:nvPr/>
        </p:nvSpPr>
        <p:spPr>
          <a:xfrm>
            <a:off x="6427470" y="1093508"/>
            <a:ext cx="4754880" cy="4883959"/>
          </a:xfrm>
          <a:prstGeom prst="rect">
            <a:avLst/>
          </a:prstGeom>
        </p:spPr>
        <p:txBody>
          <a:bodyP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45720" indent="0">
              <a:buFont typeface="Wingdings 3" charset="2"/>
              <a:buNone/>
            </a:pPr>
            <a:r>
              <a:rPr lang="en-US" sz="2400" b="1" u="sng" dirty="0" smtClean="0">
                <a:solidFill>
                  <a:srgbClr val="00B0F0"/>
                </a:solidFill>
                <a:latin typeface="Arial Black" panose="020B0A04020102020204" pitchFamily="34" charset="0"/>
              </a:rPr>
              <a:t>There are 2 types in letter </a:t>
            </a:r>
          </a:p>
          <a:p>
            <a:pPr marL="45720" indent="0">
              <a:buFont typeface="Wingdings 3" charset="2"/>
              <a:buNone/>
            </a:pPr>
            <a:endParaRPr lang="en-US" sz="2400" b="1" dirty="0">
              <a:latin typeface="Arial Black" panose="020B0A04020102020204" pitchFamily="34" charset="0"/>
            </a:endParaRPr>
          </a:p>
          <a:p>
            <a:pPr marL="388620">
              <a:buFont typeface="Arial" panose="020B0604020202020204" pitchFamily="34" charset="0"/>
              <a:buChar char="•"/>
            </a:pPr>
            <a:r>
              <a:rPr lang="en-US" sz="2000" b="1" dirty="0" smtClean="0">
                <a:solidFill>
                  <a:srgbClr val="00B0F0"/>
                </a:solidFill>
              </a:rPr>
              <a:t>Formal letter</a:t>
            </a:r>
            <a:r>
              <a:rPr lang="en-US" sz="2000" b="1" dirty="0"/>
              <a:t>	</a:t>
            </a:r>
            <a:endParaRPr lang="en-US" sz="2000" b="1" dirty="0" smtClean="0"/>
          </a:p>
          <a:p>
            <a:pPr marL="45720" indent="0">
              <a:buNone/>
            </a:pPr>
            <a:r>
              <a:rPr lang="en-US" sz="2000" b="1" dirty="0" smtClean="0"/>
              <a:t>A </a:t>
            </a:r>
            <a:r>
              <a:rPr lang="en-US" sz="2000" b="1" dirty="0"/>
              <a:t>formal letter is a letter written to a business, a college, or any professional </a:t>
            </a:r>
            <a:endParaRPr lang="en-US" sz="2000" b="1" dirty="0" smtClean="0"/>
          </a:p>
          <a:p>
            <a:pPr marL="388620">
              <a:buFont typeface="Arial" panose="020B0604020202020204" pitchFamily="34" charset="0"/>
              <a:buChar char="•"/>
            </a:pPr>
            <a:r>
              <a:rPr lang="en-US" sz="2000" b="1" dirty="0" smtClean="0">
                <a:solidFill>
                  <a:srgbClr val="00B0F0"/>
                </a:solidFill>
              </a:rPr>
              <a:t>Informal letter</a:t>
            </a:r>
          </a:p>
          <a:p>
            <a:pPr marL="45720" indent="0">
              <a:buNone/>
            </a:pPr>
            <a:r>
              <a:rPr lang="en-US" sz="2000" b="1" dirty="0" smtClean="0"/>
              <a:t>An informal letter is a letter you would write to a friend or family</a:t>
            </a:r>
            <a:endParaRPr lang="en-US" dirty="0"/>
          </a:p>
          <a:p>
            <a:pPr marL="45720" indent="0" algn="r">
              <a:buFont typeface="Wingdings 3" charset="2"/>
              <a:buNone/>
            </a:pPr>
            <a:endParaRPr lang="en-US" i="1" dirty="0"/>
          </a:p>
        </p:txBody>
      </p:sp>
    </p:spTree>
    <p:extLst>
      <p:ext uri="{BB962C8B-B14F-4D97-AF65-F5344CB8AC3E}">
        <p14:creationId xmlns:p14="http://schemas.microsoft.com/office/powerpoint/2010/main" val="14045692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2E722-630B-4D48-9CE4-04B7C9920A9A}"/>
              </a:ext>
            </a:extLst>
          </p:cNvPr>
          <p:cNvSpPr>
            <a:spLocks noGrp="1"/>
          </p:cNvSpPr>
          <p:nvPr>
            <p:ph type="title"/>
          </p:nvPr>
        </p:nvSpPr>
        <p:spPr>
          <a:xfrm>
            <a:off x="1600200" y="626532"/>
            <a:ext cx="7673802" cy="1058335"/>
          </a:xfrm>
        </p:spPr>
        <p:txBody>
          <a:bodyPr/>
          <a:lstStyle/>
          <a:p>
            <a:r>
              <a:rPr lang="en-US" sz="3600" dirty="0" smtClean="0">
                <a:latin typeface="Arial Black" panose="020B0A04020102020204" pitchFamily="34" charset="0"/>
              </a:rPr>
              <a:t>IMPORTANCE OF LETTER</a:t>
            </a:r>
            <a:endParaRPr lang="en-US" dirty="0">
              <a:latin typeface="Arial Black" panose="020B0A04020102020204" pitchFamily="34" charset="0"/>
            </a:endParaRPr>
          </a:p>
        </p:txBody>
      </p:sp>
      <p:sp>
        <p:nvSpPr>
          <p:cNvPr id="3" name="Content Placeholder 2">
            <a:extLst>
              <a:ext uri="{FF2B5EF4-FFF2-40B4-BE49-F238E27FC236}">
                <a16:creationId xmlns:a16="http://schemas.microsoft.com/office/drawing/2014/main" id="{FBA26F4C-4767-417C-94C8-AD0BC4CFDF1F}"/>
              </a:ext>
            </a:extLst>
          </p:cNvPr>
          <p:cNvSpPr>
            <a:spLocks noGrp="1"/>
          </p:cNvSpPr>
          <p:nvPr>
            <p:ph idx="1"/>
          </p:nvPr>
        </p:nvSpPr>
        <p:spPr>
          <a:xfrm>
            <a:off x="1430866" y="1905000"/>
            <a:ext cx="7843135" cy="4136362"/>
          </a:xfrm>
        </p:spPr>
        <p:txBody>
          <a:bodyPr>
            <a:normAutofit/>
          </a:bodyPr>
          <a:lstStyle/>
          <a:p>
            <a:r>
              <a:rPr lang="en-US" sz="1800" dirty="0" smtClean="0"/>
              <a:t>Letters represented your company’s public image and your competence</a:t>
            </a:r>
          </a:p>
          <a:p>
            <a:r>
              <a:rPr lang="en-US" sz="1800" dirty="0" smtClean="0"/>
              <a:t>Letters are more personal than a report, yet more formal than memos or e-mail</a:t>
            </a:r>
          </a:p>
          <a:p>
            <a:r>
              <a:rPr lang="en-US" sz="1800" dirty="0" smtClean="0"/>
              <a:t>Letters are more permanent than e-mail</a:t>
            </a:r>
          </a:p>
          <a:p>
            <a:r>
              <a:rPr lang="en-US" sz="1800" dirty="0" smtClean="0"/>
              <a:t>Letter constitute an official legal record of an agreement </a:t>
            </a:r>
          </a:p>
          <a:p>
            <a:r>
              <a:rPr lang="en-US" sz="1800" dirty="0" smtClean="0"/>
              <a:t>Letters follow up on telephone calls and other types of oral communication </a:t>
            </a:r>
          </a:p>
          <a:p>
            <a:r>
              <a:rPr lang="en-US" sz="1800" dirty="0" smtClean="0"/>
              <a:t>Letters provide a wide range of corporate information </a:t>
            </a:r>
          </a:p>
          <a:p>
            <a:r>
              <a:rPr lang="en-US" sz="1800" dirty="0" smtClean="0"/>
              <a:t>Letters can support action </a:t>
            </a:r>
          </a:p>
          <a:p>
            <a:r>
              <a:rPr lang="en-US" sz="1800" dirty="0" smtClean="0"/>
              <a:t>Letters sell </a:t>
            </a:r>
          </a:p>
          <a:p>
            <a:r>
              <a:rPr lang="en-US" sz="1800" dirty="0" smtClean="0"/>
              <a:t>Letters are efficient for targeted </a:t>
            </a:r>
            <a:endParaRPr lang="en-US" sz="1800" dirty="0"/>
          </a:p>
        </p:txBody>
      </p:sp>
    </p:spTree>
    <p:extLst>
      <p:ext uri="{BB962C8B-B14F-4D97-AF65-F5344CB8AC3E}">
        <p14:creationId xmlns:p14="http://schemas.microsoft.com/office/powerpoint/2010/main" val="22674853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8356" y="903111"/>
            <a:ext cx="10447866" cy="812800"/>
          </a:xfrm>
        </p:spPr>
        <p:txBody>
          <a:bodyPr>
            <a:normAutofit/>
          </a:bodyPr>
          <a:lstStyle/>
          <a:p>
            <a:r>
              <a:rPr lang="en-GB" dirty="0" smtClean="0"/>
              <a:t>Part of a letter</a:t>
            </a:r>
            <a:endParaRPr lang="en-US" dirty="0"/>
          </a:p>
        </p:txBody>
      </p:sp>
      <p:pic>
        <p:nvPicPr>
          <p:cNvPr id="6" name="Content Placeholder 5"/>
          <p:cNvPicPr>
            <a:picLocks noGrp="1" noChangeAspect="1"/>
          </p:cNvPicPr>
          <p:nvPr>
            <p:ph idx="1"/>
          </p:nvPr>
        </p:nvPicPr>
        <p:blipFill>
          <a:blip r:embed="rId2"/>
          <a:stretch>
            <a:fillRect/>
          </a:stretch>
        </p:blipFill>
        <p:spPr>
          <a:xfrm>
            <a:off x="4368798" y="903111"/>
            <a:ext cx="6970889" cy="5228167"/>
          </a:xfrm>
          <a:prstGeom prst="rect">
            <a:avLst/>
          </a:prstGeom>
        </p:spPr>
      </p:pic>
    </p:spTree>
    <p:extLst>
      <p:ext uri="{BB962C8B-B14F-4D97-AF65-F5344CB8AC3E}">
        <p14:creationId xmlns:p14="http://schemas.microsoft.com/office/powerpoint/2010/main" val="2689578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87298" y="772997"/>
            <a:ext cx="4566501" cy="5311713"/>
          </a:xfrm>
        </p:spPr>
        <p:txBody>
          <a:bodyPr/>
          <a:lstStyle/>
          <a:p>
            <a:endParaRPr lang="en-US" dirty="0"/>
          </a:p>
        </p:txBody>
      </p:sp>
      <p:pic>
        <p:nvPicPr>
          <p:cNvPr id="4" name="Content Placeholder 3"/>
          <p:cNvPicPr>
            <a:picLocks noGrp="1" noChangeAspect="1"/>
          </p:cNvPicPr>
          <p:nvPr>
            <p:ph idx="1"/>
          </p:nvPr>
        </p:nvPicPr>
        <p:blipFill>
          <a:blip r:embed="rId2"/>
          <a:stretch>
            <a:fillRect/>
          </a:stretch>
        </p:blipFill>
        <p:spPr>
          <a:xfrm>
            <a:off x="5940983" y="709429"/>
            <a:ext cx="5412816" cy="5189538"/>
          </a:xfrm>
          <a:prstGeom prst="rect">
            <a:avLst/>
          </a:prstGeom>
        </p:spPr>
      </p:pic>
      <p:pic>
        <p:nvPicPr>
          <p:cNvPr id="6" name="Picture 5"/>
          <p:cNvPicPr>
            <a:picLocks noChangeAspect="1"/>
          </p:cNvPicPr>
          <p:nvPr/>
        </p:nvPicPr>
        <p:blipFill>
          <a:blip r:embed="rId3"/>
          <a:stretch>
            <a:fillRect/>
          </a:stretch>
        </p:blipFill>
        <p:spPr>
          <a:xfrm>
            <a:off x="1066800" y="1667253"/>
            <a:ext cx="3747911" cy="3764643"/>
          </a:xfrm>
          <a:prstGeom prst="rect">
            <a:avLst/>
          </a:prstGeom>
        </p:spPr>
      </p:pic>
    </p:spTree>
    <p:extLst>
      <p:ext uri="{BB962C8B-B14F-4D97-AF65-F5344CB8AC3E}">
        <p14:creationId xmlns:p14="http://schemas.microsoft.com/office/powerpoint/2010/main" val="4542106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18682</TotalTime>
  <Words>305</Words>
  <Application>Microsoft Office PowerPoint</Application>
  <PresentationFormat>Widescreen</PresentationFormat>
  <Paragraphs>60</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Arial Black</vt:lpstr>
      <vt:lpstr>Calibri</vt:lpstr>
      <vt:lpstr>Calibri Light</vt:lpstr>
      <vt:lpstr>Montserrat</vt:lpstr>
      <vt:lpstr>Wingdings</vt:lpstr>
      <vt:lpstr>Wingdings 3</vt:lpstr>
      <vt:lpstr>Office Theme</vt:lpstr>
      <vt:lpstr>Sesi 12 Writing a letter from a short story of harry potter  </vt:lpstr>
      <vt:lpstr>LEARNING OBJECTIVES </vt:lpstr>
      <vt:lpstr>PowerPoint Presentation</vt:lpstr>
      <vt:lpstr>PowerPoint Presentation</vt:lpstr>
      <vt:lpstr>PowerPoint Presentation</vt:lpstr>
      <vt:lpstr>PowerPoint Presentation</vt:lpstr>
      <vt:lpstr>IMPORTANCE OF LETTER</vt:lpstr>
      <vt:lpstr>Part of a letter</vt:lpstr>
      <vt:lpstr>PowerPoint Presentation</vt:lpstr>
      <vt:lpstr>PowerPoint Presentation</vt:lpstr>
      <vt:lpstr>Example Formal letter</vt:lpstr>
      <vt:lpstr>Conclusion </vt:lpstr>
      <vt:lpstr>Practice :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Statistik Ekonomi &amp; Bisnis II Program Studi Manajemen  Sesi 1 – Ruang Lingkup Statistik Inferensial</dc:title>
  <dc:creator>rizky kinoy</dc:creator>
  <cp:lastModifiedBy>DELL</cp:lastModifiedBy>
  <cp:revision>99</cp:revision>
  <dcterms:created xsi:type="dcterms:W3CDTF">2021-09-06T16:17:13Z</dcterms:created>
  <dcterms:modified xsi:type="dcterms:W3CDTF">2023-01-08T14:01:01Z</dcterms:modified>
</cp:coreProperties>
</file>

<file path=docProps/thumbnail.jpeg>
</file>